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305800" cy="1143000"/>
          </a:xfrm>
        </p:spPr>
        <p:txBody>
          <a:bodyPr/>
          <a:lstStyle/>
          <a:p>
            <a:r>
              <a:rPr lang="ru-RU" sz="3200" i="1" dirty="0" err="1" smtClean="0"/>
              <a:t>Внутрішня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енергія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речовини</a:t>
            </a:r>
            <a:r>
              <a:rPr lang="ru-RU" sz="3200" i="1" dirty="0" smtClean="0"/>
              <a:t>. Робота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теплопередача. </a:t>
            </a:r>
            <a:r>
              <a:rPr lang="ru-RU" sz="3200" i="1" dirty="0" err="1" smtClean="0"/>
              <a:t>Види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теплопередачі</a:t>
            </a:r>
            <a:endParaRPr lang="ru-RU" sz="3200" i="1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ru-RU" sz="2400" dirty="0" smtClean="0"/>
          </a:p>
          <a:p>
            <a:r>
              <a:rPr lang="uk-UA" sz="2400" dirty="0" smtClean="0"/>
              <a:t>Автор презентації учениця 8-Б класу </a:t>
            </a:r>
          </a:p>
          <a:p>
            <a:r>
              <a:rPr lang="uk-UA" sz="2400" dirty="0" smtClean="0"/>
              <a:t>Запорізької гімназії № 31 </a:t>
            </a:r>
            <a:r>
              <a:rPr lang="uk-UA" sz="2400" dirty="0" err="1" smtClean="0"/>
              <a:t>Шовіна</a:t>
            </a:r>
            <a:r>
              <a:rPr lang="uk-UA" sz="2400" dirty="0" smtClean="0"/>
              <a:t> </a:t>
            </a:r>
            <a:r>
              <a:rPr lang="uk-UA" sz="2400" dirty="0" err="1" smtClean="0"/>
              <a:t>Дарья</a:t>
            </a:r>
            <a:endParaRPr lang="uk-UA" sz="2400" dirty="0" smtClean="0"/>
          </a:p>
          <a:p>
            <a:r>
              <a:rPr lang="uk-UA" sz="2400" dirty="0" smtClean="0"/>
              <a:t>2010 р.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05800" cy="19812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Теплові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5257808" cy="5595958"/>
          </a:xfrm>
        </p:spPr>
        <p:txBody>
          <a:bodyPr/>
          <a:lstStyle/>
          <a:p>
            <a:r>
              <a:rPr lang="ru-RU" dirty="0" err="1" smtClean="0"/>
              <a:t>Полум'я</a:t>
            </a:r>
            <a:r>
              <a:rPr lang="ru-RU" dirty="0" smtClean="0"/>
              <a:t> </a:t>
            </a:r>
            <a:r>
              <a:rPr lang="ru-RU" dirty="0" err="1" smtClean="0"/>
              <a:t>свічки</a:t>
            </a:r>
            <a:r>
              <a:rPr lang="ru-RU" dirty="0" smtClean="0"/>
              <a:t> </a:t>
            </a:r>
            <a:r>
              <a:rPr lang="ru-RU" dirty="0" err="1" smtClean="0"/>
              <a:t>торкається</a:t>
            </a:r>
            <a:r>
              <a:rPr lang="ru-RU" dirty="0" smtClean="0"/>
              <a:t> </a:t>
            </a:r>
            <a:r>
              <a:rPr lang="ru-RU" dirty="0" err="1" smtClean="0"/>
              <a:t>повітряної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куля не </a:t>
            </a:r>
            <a:r>
              <a:rPr lang="ru-RU" dirty="0" err="1" smtClean="0"/>
              <a:t>вибухає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Вода в </a:t>
            </a:r>
            <a:r>
              <a:rPr lang="ru-RU" dirty="0" err="1" smtClean="0"/>
              <a:t>кулі</a:t>
            </a:r>
            <a:r>
              <a:rPr lang="ru-RU" dirty="0" smtClean="0"/>
              <a:t> </a:t>
            </a:r>
            <a:r>
              <a:rPr lang="ru-RU" dirty="0" err="1" smtClean="0"/>
              <a:t>поглинає</a:t>
            </a:r>
            <a:r>
              <a:rPr lang="ru-RU" dirty="0" smtClean="0"/>
              <a:t> тепло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свічки</a:t>
            </a:r>
            <a:r>
              <a:rPr lang="ru-RU" dirty="0" smtClean="0"/>
              <a:t>. </a:t>
            </a:r>
            <a:r>
              <a:rPr lang="ru-RU" dirty="0" err="1" smtClean="0"/>
              <a:t>Повітряна</a:t>
            </a:r>
            <a:r>
              <a:rPr lang="ru-RU" dirty="0" smtClean="0"/>
              <a:t> куля проводить тепло </a:t>
            </a:r>
            <a:r>
              <a:rPr lang="ru-RU" dirty="0" err="1" smtClean="0"/>
              <a:t>дуже</a:t>
            </a:r>
            <a:r>
              <a:rPr lang="ru-RU" dirty="0" smtClean="0"/>
              <a:t> добре, тому </a:t>
            </a:r>
            <a:r>
              <a:rPr lang="ru-RU" dirty="0" err="1" smtClean="0"/>
              <a:t>свічка</a:t>
            </a:r>
            <a:r>
              <a:rPr lang="ru-RU" dirty="0" smtClean="0"/>
              <a:t> </a:t>
            </a:r>
            <a:r>
              <a:rPr lang="ru-RU" dirty="0" err="1" smtClean="0"/>
              <a:t>передає</a:t>
            </a:r>
            <a:r>
              <a:rPr lang="ru-RU" dirty="0" smtClean="0"/>
              <a:t> тепло </a:t>
            </a:r>
            <a:r>
              <a:rPr lang="ru-RU" dirty="0" err="1" smtClean="0"/>
              <a:t>воді</a:t>
            </a:r>
            <a:r>
              <a:rPr lang="ru-RU" dirty="0" smtClean="0"/>
              <a:t> без </a:t>
            </a:r>
            <a:r>
              <a:rPr lang="ru-RU" dirty="0" err="1" smtClean="0"/>
              <a:t>шкоди</a:t>
            </a:r>
            <a:r>
              <a:rPr lang="ru-RU" dirty="0" smtClean="0"/>
              <a:t> для </a:t>
            </a:r>
            <a:r>
              <a:rPr lang="ru-RU" dirty="0" err="1" smtClean="0"/>
              <a:t>повітряної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3190877" cy="4477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715304" cy="20717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Конвекція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теплопередача, </a:t>
            </a:r>
            <a:r>
              <a:rPr lang="ru-RU" dirty="0" err="1" smtClean="0"/>
              <a:t>зумовлена</a:t>
            </a:r>
            <a:r>
              <a:rPr lang="ru-RU" dirty="0" smtClean="0"/>
              <a:t> </a:t>
            </a:r>
            <a:r>
              <a:rPr lang="ru-RU" dirty="0" err="1" smtClean="0"/>
              <a:t>напрямленим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(</a:t>
            </a:r>
            <a:r>
              <a:rPr lang="ru-RU" dirty="0" err="1" smtClean="0"/>
              <a:t>струменів</a:t>
            </a:r>
            <a:r>
              <a:rPr lang="ru-RU" dirty="0" smtClean="0"/>
              <a:t>) газу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нагрітого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Так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обігрівальна</a:t>
            </a:r>
            <a:r>
              <a:rPr lang="ru-RU" dirty="0" smtClean="0"/>
              <a:t> батарея в </a:t>
            </a:r>
            <a:r>
              <a:rPr lang="ru-RU" dirty="0" err="1" smtClean="0"/>
              <a:t>кімнаті</a:t>
            </a:r>
            <a:r>
              <a:rPr lang="ru-RU" dirty="0" smtClean="0"/>
              <a:t>: </a:t>
            </a:r>
            <a:r>
              <a:rPr lang="ru-RU" dirty="0" err="1" smtClean="0"/>
              <a:t>теплі</a:t>
            </a:r>
            <a:r>
              <a:rPr lang="ru-RU" dirty="0" smtClean="0"/>
              <a:t> </a:t>
            </a:r>
            <a:r>
              <a:rPr lang="ru-RU" dirty="0" err="1" smtClean="0"/>
              <a:t>шари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виштовхувальної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підіймаються</a:t>
            </a:r>
            <a:r>
              <a:rPr lang="ru-RU" dirty="0" smtClean="0"/>
              <a:t>, </a:t>
            </a:r>
            <a:r>
              <a:rPr lang="ru-RU" dirty="0" err="1" smtClean="0"/>
              <a:t>перемішуючись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нагрітими</a:t>
            </a:r>
            <a:r>
              <a:rPr lang="ru-RU" dirty="0" smtClean="0"/>
              <a:t> шарами </a:t>
            </a:r>
            <a:r>
              <a:rPr lang="ru-RU" dirty="0" err="1" smtClean="0"/>
              <a:t>повітря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4572032" cy="3189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2260036" cy="280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14818"/>
            <a:ext cx="3214680" cy="2143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17859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Променистий</a:t>
            </a:r>
            <a:r>
              <a:rPr lang="ru-RU" dirty="0" smtClean="0"/>
              <a:t> </a:t>
            </a:r>
            <a:r>
              <a:rPr lang="ru-RU" dirty="0" err="1" smtClean="0"/>
              <a:t>теплообмін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електромагнітними</a:t>
            </a:r>
            <a:r>
              <a:rPr lang="ru-RU" dirty="0" smtClean="0"/>
              <a:t> </a:t>
            </a:r>
            <a:r>
              <a:rPr lang="ru-RU" dirty="0" err="1" smtClean="0"/>
              <a:t>хвилями</a:t>
            </a:r>
            <a:r>
              <a:rPr lang="ru-RU" dirty="0" smtClean="0"/>
              <a:t> (шляхом теплового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). Таким способом теплопередача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відбуватись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безповітряний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041521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043890" cy="2262190"/>
          </a:xfrm>
        </p:spPr>
        <p:txBody>
          <a:bodyPr/>
          <a:lstStyle/>
          <a:p>
            <a:r>
              <a:rPr lang="ru-RU" dirty="0" err="1" smtClean="0"/>
              <a:t>Тепловим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безперервний</a:t>
            </a:r>
            <a:r>
              <a:rPr lang="ru-RU" dirty="0" smtClean="0"/>
              <a:t> </a:t>
            </a:r>
            <a:r>
              <a:rPr lang="ru-RU" dirty="0" err="1" smtClean="0"/>
              <a:t>хаотичний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молекул у </a:t>
            </a:r>
            <a:r>
              <a:rPr lang="ru-RU" dirty="0" err="1" smtClean="0"/>
              <a:t>речовині</a:t>
            </a:r>
            <a:r>
              <a:rPr lang="ru-RU" dirty="0" smtClean="0"/>
              <a:t>.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рухаються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взаємодіють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кінетичну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потенціальну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(</a:t>
            </a:r>
            <a:r>
              <a:rPr lang="en-US" dirty="0" smtClean="0"/>
              <a:t>Wk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Wp</a:t>
            </a:r>
            <a:r>
              <a:rPr lang="en-US" dirty="0" smtClean="0"/>
              <a:t>).</a:t>
            </a:r>
            <a:endParaRPr lang="ru-RU" dirty="0"/>
          </a:p>
        </p:txBody>
      </p:sp>
      <p:pic>
        <p:nvPicPr>
          <p:cNvPr id="6" name="Рисунок 5" descr="Translational_mo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643182"/>
            <a:ext cx="3916847" cy="3433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molec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214686"/>
            <a:ext cx="2286016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358246" cy="14287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переході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одного стану в </a:t>
            </a:r>
            <a:r>
              <a:rPr lang="ru-RU" dirty="0" err="1" smtClean="0"/>
              <a:t>інший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твердого в </a:t>
            </a:r>
            <a:r>
              <a:rPr lang="ru-RU" dirty="0" err="1" smtClean="0"/>
              <a:t>рідкий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рідкого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газоподібний</a:t>
            </a:r>
            <a:r>
              <a:rPr lang="ru-RU" dirty="0" smtClean="0"/>
              <a:t>) </a:t>
            </a:r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, тому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стану </a:t>
            </a:r>
            <a:r>
              <a:rPr lang="ru-RU" dirty="0" err="1" smtClean="0"/>
              <a:t>речовини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58579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636"/>
            <a:ext cx="50387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524000"/>
            <a:ext cx="3757610" cy="247650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відбуватись</a:t>
            </a:r>
            <a:r>
              <a:rPr lang="ru-RU" dirty="0" smtClean="0"/>
              <a:t> </a:t>
            </a:r>
            <a:r>
              <a:rPr lang="ru-RU" dirty="0" err="1" smtClean="0"/>
              <a:t>механічним</a:t>
            </a:r>
            <a:r>
              <a:rPr lang="ru-RU" dirty="0" smtClean="0"/>
              <a:t> способом — шляхом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над нею. 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14818"/>
            <a:ext cx="2857520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25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329642" cy="2333628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: </a:t>
            </a:r>
            <a:endParaRPr lang="en-US" dirty="0" smtClean="0"/>
          </a:p>
          <a:p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у </a:t>
            </a:r>
            <a:r>
              <a:rPr lang="ru-RU" dirty="0" err="1" smtClean="0"/>
              <a:t>велосипедній</a:t>
            </a:r>
            <a:r>
              <a:rPr lang="ru-RU" dirty="0" smtClean="0"/>
              <a:t> </a:t>
            </a:r>
            <a:r>
              <a:rPr lang="ru-RU" dirty="0" err="1" smtClean="0"/>
              <a:t>камері</a:t>
            </a:r>
            <a:r>
              <a:rPr lang="ru-RU" dirty="0" smtClean="0"/>
              <a:t> при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нагнітанні</a:t>
            </a:r>
            <a:r>
              <a:rPr lang="ru-RU" dirty="0" smtClean="0"/>
              <a:t> насосом; </a:t>
            </a:r>
            <a:endParaRPr lang="en-US" dirty="0" smtClean="0"/>
          </a:p>
          <a:p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цвяха</a:t>
            </a:r>
            <a:r>
              <a:rPr lang="ru-RU" dirty="0" smtClean="0"/>
              <a:t> при ударах по </a:t>
            </a:r>
            <a:r>
              <a:rPr lang="ru-RU" dirty="0" err="1" smtClean="0"/>
              <a:t>ньому</a:t>
            </a:r>
            <a:r>
              <a:rPr lang="ru-RU" dirty="0" smtClean="0"/>
              <a:t> молотка,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свердла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токарного </a:t>
            </a:r>
            <a:r>
              <a:rPr lang="ru-RU" dirty="0" err="1" smtClean="0"/>
              <a:t>різця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5842">
            <a:off x="450569" y="3132617"/>
            <a:ext cx="3463627" cy="3047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8254">
            <a:off x="3387471" y="3699485"/>
            <a:ext cx="1986743" cy="2582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6190">
            <a:off x="5106538" y="3001442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401080" cy="1404934"/>
          </a:xfrm>
        </p:spPr>
        <p:txBody>
          <a:bodyPr/>
          <a:lstStyle/>
          <a:p>
            <a:r>
              <a:rPr lang="ru-RU" dirty="0" smtClean="0"/>
              <a:t> Але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внутрішню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тепловим</a:t>
            </a:r>
            <a:r>
              <a:rPr lang="ru-RU" dirty="0" smtClean="0"/>
              <a:t> способом — шляхом теплопередач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334273" cy="550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6000768"/>
            <a:ext cx="728667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Теплопередача в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природі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72000"/>
          </a:xfrm>
        </p:spPr>
        <p:txBody>
          <a:bodyPr/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: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дотику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неоднаково</a:t>
            </a:r>
            <a:r>
              <a:rPr lang="ru-RU" dirty="0" smtClean="0"/>
              <a:t> </a:t>
            </a:r>
            <a:r>
              <a:rPr lang="ru-RU" dirty="0" err="1" smtClean="0"/>
              <a:t>нагрітих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1 </a:t>
            </a:r>
            <a:r>
              <a:rPr lang="ru-RU" dirty="0" err="1" smtClean="0"/>
              <a:t>і</a:t>
            </a:r>
            <a:r>
              <a:rPr lang="ru-RU" dirty="0" smtClean="0"/>
              <a:t> 2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нагрівається</a:t>
            </a:r>
            <a:r>
              <a:rPr lang="ru-RU" dirty="0" smtClean="0"/>
              <a:t> (</a:t>
            </a:r>
            <a:r>
              <a:rPr lang="en-US" dirty="0" smtClean="0"/>
              <a:t>           </a:t>
            </a:r>
            <a:r>
              <a:rPr lang="ru-RU" dirty="0" smtClean="0"/>
              <a:t>), а друге </a:t>
            </a:r>
            <a:r>
              <a:rPr lang="ru-RU" dirty="0" err="1" smtClean="0"/>
              <a:t>охолоджується</a:t>
            </a:r>
            <a:r>
              <a:rPr lang="ru-RU" dirty="0" smtClean="0"/>
              <a:t> (</a:t>
            </a:r>
            <a:r>
              <a:rPr lang="en-US" dirty="0" smtClean="0"/>
              <a:t>          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214422"/>
            <a:ext cx="1000132" cy="3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43050"/>
            <a:ext cx="928694" cy="28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643182"/>
            <a:ext cx="5000660" cy="3133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572008"/>
            <a:ext cx="2211163" cy="1547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86808" cy="17145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теплопередачі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Теплопровідність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при </a:t>
            </a:r>
            <a:r>
              <a:rPr lang="ru-RU" dirty="0" err="1" smtClean="0"/>
              <a:t>безпосередньому</a:t>
            </a:r>
            <a:r>
              <a:rPr lang="ru-RU" dirty="0" smtClean="0"/>
              <a:t> </a:t>
            </a:r>
            <a:r>
              <a:rPr lang="ru-RU" dirty="0" err="1" smtClean="0"/>
              <a:t>дотику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через шар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ними). </a:t>
            </a:r>
            <a:r>
              <a:rPr lang="ru-RU" dirty="0" err="1" smtClean="0"/>
              <a:t>Така</a:t>
            </a:r>
            <a:r>
              <a:rPr lang="ru-RU" dirty="0" smtClean="0"/>
              <a:t> теплопередача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хаотичному </a:t>
            </a:r>
            <a:r>
              <a:rPr lang="ru-RU" dirty="0" err="1" smtClean="0"/>
              <a:t>руху</a:t>
            </a:r>
            <a:r>
              <a:rPr lang="ru-RU" dirty="0" smtClean="0"/>
              <a:t> молекул.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3368872" cy="2924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876"/>
            <a:ext cx="4194713" cy="3036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2714620"/>
            <a:ext cx="3333750" cy="2843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6829444" cy="588171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Опис</a:t>
            </a:r>
            <a:r>
              <a:rPr lang="ru-RU" dirty="0" smtClean="0"/>
              <a:t>:</a:t>
            </a:r>
          </a:p>
          <a:p>
            <a:r>
              <a:rPr lang="ru-RU" dirty="0" smtClean="0"/>
              <a:t>Цей </a:t>
            </a:r>
            <a:r>
              <a:rPr lang="ru-RU" dirty="0" err="1" smtClean="0"/>
              <a:t>експеримент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вода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поглинати</a:t>
            </a:r>
            <a:r>
              <a:rPr lang="ru-RU" dirty="0" smtClean="0"/>
              <a:t> тепло.</a:t>
            </a:r>
          </a:p>
          <a:p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Вода</a:t>
            </a:r>
          </a:p>
          <a:p>
            <a:pPr>
              <a:buNone/>
            </a:pPr>
            <a:r>
              <a:rPr lang="ru-RU" dirty="0" err="1" smtClean="0"/>
              <a:t>Повітряна</a:t>
            </a:r>
            <a:r>
              <a:rPr lang="ru-RU" dirty="0" smtClean="0"/>
              <a:t> куля</a:t>
            </a:r>
          </a:p>
          <a:p>
            <a:pPr>
              <a:buNone/>
            </a:pPr>
            <a:r>
              <a:rPr lang="ru-RU" dirty="0" smtClean="0"/>
              <a:t>Запалена </a:t>
            </a:r>
            <a:r>
              <a:rPr lang="ru-RU" dirty="0" err="1" smtClean="0"/>
              <a:t>свічка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Надуйте шар. </a:t>
            </a:r>
            <a:r>
              <a:rPr lang="ru-RU" dirty="0" err="1" smtClean="0"/>
              <a:t>Тримайте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над </a:t>
            </a:r>
          </a:p>
          <a:p>
            <a:pPr>
              <a:buNone/>
            </a:pPr>
            <a:r>
              <a:rPr lang="ru-RU" dirty="0" err="1" smtClean="0"/>
              <a:t>палаючою</a:t>
            </a:r>
            <a:r>
              <a:rPr lang="ru-RU" dirty="0" smtClean="0"/>
              <a:t> </a:t>
            </a:r>
            <a:r>
              <a:rPr lang="ru-RU" dirty="0" err="1" smtClean="0"/>
              <a:t>свічкою</a:t>
            </a:r>
            <a:r>
              <a:rPr lang="ru-RU" dirty="0" smtClean="0"/>
              <a:t>. Бум! </a:t>
            </a:r>
            <a:r>
              <a:rPr lang="ru-RU" dirty="0" err="1" smtClean="0"/>
              <a:t>Повітряна</a:t>
            </a:r>
            <a:r>
              <a:rPr lang="ru-RU" dirty="0" smtClean="0"/>
              <a:t> куля </a:t>
            </a:r>
          </a:p>
          <a:p>
            <a:pPr>
              <a:buNone/>
            </a:pPr>
            <a:r>
              <a:rPr lang="ru-RU" dirty="0" err="1" smtClean="0"/>
              <a:t>вибухає</a:t>
            </a:r>
            <a:r>
              <a:rPr lang="ru-RU" dirty="0" smtClean="0"/>
              <a:t>! Запалена </a:t>
            </a:r>
            <a:r>
              <a:rPr lang="ru-RU" dirty="0" err="1" smtClean="0"/>
              <a:t>свічка</a:t>
            </a:r>
            <a:r>
              <a:rPr lang="ru-RU" dirty="0" smtClean="0"/>
              <a:t> </a:t>
            </a:r>
            <a:r>
              <a:rPr lang="ru-RU" dirty="0" err="1" smtClean="0"/>
              <a:t>нагріває</a:t>
            </a:r>
            <a:r>
              <a:rPr lang="ru-RU" dirty="0" smtClean="0"/>
              <a:t> </a:t>
            </a:r>
            <a:r>
              <a:rPr lang="ru-RU" dirty="0" err="1" smtClean="0"/>
              <a:t>повітряну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кулю, </a:t>
            </a:r>
            <a:r>
              <a:rPr lang="ru-RU" dirty="0" err="1" smtClean="0"/>
              <a:t>і</a:t>
            </a:r>
            <a:r>
              <a:rPr lang="ru-RU" dirty="0" smtClean="0"/>
              <a:t> куля </a:t>
            </a:r>
            <a:r>
              <a:rPr lang="ru-RU" dirty="0" err="1" smtClean="0"/>
              <a:t>вибухає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візьмемо</a:t>
            </a:r>
            <a:r>
              <a:rPr lang="ru-RU" dirty="0" smtClean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повітряну</a:t>
            </a:r>
            <a:r>
              <a:rPr lang="ru-RU" dirty="0" smtClean="0"/>
              <a:t> кулю 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заповнимо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водою наполовину.</a:t>
            </a:r>
          </a:p>
          <a:p>
            <a:r>
              <a:rPr lang="ru-RU" dirty="0" err="1" smtClean="0"/>
              <a:t>Тримайте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ж </a:t>
            </a:r>
            <a:r>
              <a:rPr lang="ru-RU" dirty="0" err="1" smtClean="0"/>
              <a:t>повітряній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 над </a:t>
            </a:r>
            <a:r>
              <a:rPr lang="ru-RU" dirty="0" err="1" smtClean="0"/>
              <a:t>свічкою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Як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думаєте</a:t>
            </a:r>
            <a:r>
              <a:rPr lang="ru-RU" dirty="0" smtClean="0"/>
              <a:t>, </a:t>
            </a:r>
            <a:r>
              <a:rPr lang="ru-RU" dirty="0" err="1" smtClean="0"/>
              <a:t>повітряна</a:t>
            </a:r>
            <a:r>
              <a:rPr lang="ru-RU" dirty="0" smtClean="0"/>
              <a:t> куля </a:t>
            </a:r>
            <a:r>
              <a:rPr lang="ru-RU" dirty="0" err="1" smtClean="0"/>
              <a:t>вибухне</a:t>
            </a:r>
            <a:r>
              <a:rPr lang="ru-RU" dirty="0" smtClean="0"/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928670"/>
            <a:ext cx="2886075" cy="4848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386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Теплові явища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Теплові явища </dc:title>
  <cp:lastModifiedBy>Admin</cp:lastModifiedBy>
  <cp:revision>12</cp:revision>
  <dcterms:modified xsi:type="dcterms:W3CDTF">2011-10-12T11:56:22Z</dcterms:modified>
</cp:coreProperties>
</file>